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3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7030A0"/>
    <a:srgbClr val="FC8C1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945" autoAdjust="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5BE968-B76A-4253-9779-AC44744F631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2F55B36-2653-4F88-98E2-10DB741B455A}">
      <dgm:prSet phldrT="[Text]"/>
      <dgm:spPr/>
      <dgm:t>
        <a:bodyPr/>
        <a:lstStyle/>
        <a:p>
          <a:r>
            <a:rPr lang="en-US" dirty="0" smtClean="0"/>
            <a:t>Black and White Movies (No Sound)</a:t>
          </a:r>
          <a:endParaRPr lang="en-US" dirty="0"/>
        </a:p>
      </dgm:t>
    </dgm:pt>
    <dgm:pt modelId="{2330AC1C-AEDB-4767-9D03-7D498356F967}" type="parTrans" cxnId="{915F77C8-C46A-4C85-AA5F-C57BABB69C1C}">
      <dgm:prSet/>
      <dgm:spPr/>
      <dgm:t>
        <a:bodyPr/>
        <a:lstStyle/>
        <a:p>
          <a:endParaRPr lang="en-US"/>
        </a:p>
      </dgm:t>
    </dgm:pt>
    <dgm:pt modelId="{2F32C393-3A20-4DB3-B7AA-67F3CB547C76}" type="sibTrans" cxnId="{915F77C8-C46A-4C85-AA5F-C57BABB69C1C}">
      <dgm:prSet/>
      <dgm:spPr>
        <a:solidFill>
          <a:srgbClr val="00FF00"/>
        </a:solidFill>
      </dgm:spPr>
      <dgm:t>
        <a:bodyPr/>
        <a:lstStyle/>
        <a:p>
          <a:endParaRPr lang="en-US" dirty="0"/>
        </a:p>
      </dgm:t>
    </dgm:pt>
    <dgm:pt modelId="{453DBABA-241F-4E31-94FD-1093C2C8DBE9}">
      <dgm:prSet phldrT="[Text]"/>
      <dgm:spPr/>
      <dgm:t>
        <a:bodyPr/>
        <a:lstStyle/>
        <a:p>
          <a:r>
            <a:rPr lang="en-US" dirty="0" smtClean="0"/>
            <a:t>Black and White Movies (W/ Sound)</a:t>
          </a:r>
          <a:endParaRPr lang="en-US" dirty="0"/>
        </a:p>
      </dgm:t>
    </dgm:pt>
    <dgm:pt modelId="{D35E80E0-E25E-4A2C-BBF7-DF429F587D59}" type="parTrans" cxnId="{18588201-BC17-438E-8DA0-332E1D5297B8}">
      <dgm:prSet/>
      <dgm:spPr/>
      <dgm:t>
        <a:bodyPr/>
        <a:lstStyle/>
        <a:p>
          <a:endParaRPr lang="en-US"/>
        </a:p>
      </dgm:t>
    </dgm:pt>
    <dgm:pt modelId="{448DDFC7-81E3-4E00-B6A9-ED23D8A1DE42}" type="sibTrans" cxnId="{18588201-BC17-438E-8DA0-332E1D5297B8}">
      <dgm:prSet/>
      <dgm:spPr>
        <a:solidFill>
          <a:srgbClr val="00FF00"/>
        </a:solidFill>
      </dgm:spPr>
      <dgm:t>
        <a:bodyPr/>
        <a:lstStyle/>
        <a:p>
          <a:endParaRPr lang="en-US" dirty="0"/>
        </a:p>
      </dgm:t>
    </dgm:pt>
    <dgm:pt modelId="{28805915-0DE8-44A8-AAFF-AA4DAD8C8490}">
      <dgm:prSet phldrT="[Text]"/>
      <dgm:spPr/>
      <dgm:t>
        <a:bodyPr/>
        <a:lstStyle/>
        <a:p>
          <a:r>
            <a:rPr lang="en-US" dirty="0" smtClean="0"/>
            <a:t>Color Movies (W/ Sound and Special Effects)</a:t>
          </a:r>
          <a:endParaRPr lang="en-US" dirty="0"/>
        </a:p>
      </dgm:t>
    </dgm:pt>
    <dgm:pt modelId="{1A74443D-1CC6-4E8B-9D34-58EB70CA90F3}" type="parTrans" cxnId="{5B44926D-22C0-4DA7-982D-31643D2C5A9F}">
      <dgm:prSet/>
      <dgm:spPr/>
      <dgm:t>
        <a:bodyPr/>
        <a:lstStyle/>
        <a:p>
          <a:endParaRPr lang="en-US"/>
        </a:p>
      </dgm:t>
    </dgm:pt>
    <dgm:pt modelId="{931219E2-279B-49FA-8CE9-525E9AC2C73F}" type="sibTrans" cxnId="{5B44926D-22C0-4DA7-982D-31643D2C5A9F}">
      <dgm:prSet/>
      <dgm:spPr/>
      <dgm:t>
        <a:bodyPr/>
        <a:lstStyle/>
        <a:p>
          <a:endParaRPr lang="en-US"/>
        </a:p>
      </dgm:t>
    </dgm:pt>
    <dgm:pt modelId="{081EAE85-E217-4F60-9319-C3E4A0FDAEC4}" type="pres">
      <dgm:prSet presAssocID="{955BE968-B76A-4253-9779-AC44744F631B}" presName="Name0" presStyleCnt="0">
        <dgm:presLayoutVars>
          <dgm:dir/>
          <dgm:resizeHandles val="exact"/>
        </dgm:presLayoutVars>
      </dgm:prSet>
      <dgm:spPr/>
    </dgm:pt>
    <dgm:pt modelId="{5A2B16D9-3275-4E06-A4B2-58903FE14813}" type="pres">
      <dgm:prSet presAssocID="{B2F55B36-2653-4F88-98E2-10DB741B455A}" presName="node" presStyleLbl="node1" presStyleIdx="0" presStyleCnt="3" custScaleX="102054" custScaleY="114979" custLinFactNeighborX="-12732" custLinFactNeighborY="-5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C2603-1CD2-47D1-BF66-ECC99EA28191}" type="pres">
      <dgm:prSet presAssocID="{2F32C393-3A20-4DB3-B7AA-67F3CB547C7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2BE6F15-1BDF-4839-B767-AA2B9AC82183}" type="pres">
      <dgm:prSet presAssocID="{2F32C393-3A20-4DB3-B7AA-67F3CB547C7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FB5B275-20B1-4729-8AAA-5201FB788019}" type="pres">
      <dgm:prSet presAssocID="{453DBABA-241F-4E31-94FD-1093C2C8DBE9}" presName="node" presStyleLbl="node1" presStyleIdx="1" presStyleCnt="3" custScaleX="82680" custScaleY="121363" custLinFactNeighborX="-5855" custLinFactNeighborY="-3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E947C-A99C-4FCC-AA81-A2DC8754BBA3}" type="pres">
      <dgm:prSet presAssocID="{448DDFC7-81E3-4E00-B6A9-ED23D8A1DE4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B0B8607-2E4F-4461-B846-BE7493D1B937}" type="pres">
      <dgm:prSet presAssocID="{448DDFC7-81E3-4E00-B6A9-ED23D8A1DE4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5C306A2-D743-4FC5-93E9-597FE2065526}" type="pres">
      <dgm:prSet presAssocID="{28805915-0DE8-44A8-AAFF-AA4DAD8C8490}" presName="node" presStyleLbl="node1" presStyleIdx="2" presStyleCnt="3" custScaleX="117947" custScaleY="11622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507C82-442C-4CB1-AE0C-CAD806FAA957}" type="presOf" srcId="{448DDFC7-81E3-4E00-B6A9-ED23D8A1DE42}" destId="{DB0B8607-2E4F-4461-B846-BE7493D1B937}" srcOrd="1" destOrd="0" presId="urn:microsoft.com/office/officeart/2005/8/layout/process1"/>
    <dgm:cxn modelId="{21473A46-A49C-4327-9D0A-48E95AF331B2}" type="presOf" srcId="{2F32C393-3A20-4DB3-B7AA-67F3CB547C76}" destId="{62BE6F15-1BDF-4839-B767-AA2B9AC82183}" srcOrd="1" destOrd="0" presId="urn:microsoft.com/office/officeart/2005/8/layout/process1"/>
    <dgm:cxn modelId="{A8636FF7-E135-4B3A-99D1-56CC1B87775E}" type="presOf" srcId="{B2F55B36-2653-4F88-98E2-10DB741B455A}" destId="{5A2B16D9-3275-4E06-A4B2-58903FE14813}" srcOrd="0" destOrd="0" presId="urn:microsoft.com/office/officeart/2005/8/layout/process1"/>
    <dgm:cxn modelId="{6A540F2C-09BD-4AEF-9EB4-2308A2A07ABB}" type="presOf" srcId="{2F32C393-3A20-4DB3-B7AA-67F3CB547C76}" destId="{3F5C2603-1CD2-47D1-BF66-ECC99EA28191}" srcOrd="0" destOrd="0" presId="urn:microsoft.com/office/officeart/2005/8/layout/process1"/>
    <dgm:cxn modelId="{5B44926D-22C0-4DA7-982D-31643D2C5A9F}" srcId="{955BE968-B76A-4253-9779-AC44744F631B}" destId="{28805915-0DE8-44A8-AAFF-AA4DAD8C8490}" srcOrd="2" destOrd="0" parTransId="{1A74443D-1CC6-4E8B-9D34-58EB70CA90F3}" sibTransId="{931219E2-279B-49FA-8CE9-525E9AC2C73F}"/>
    <dgm:cxn modelId="{76130DC7-7687-4D1A-919D-956E45CA1B82}" type="presOf" srcId="{28805915-0DE8-44A8-AAFF-AA4DAD8C8490}" destId="{D5C306A2-D743-4FC5-93E9-597FE2065526}" srcOrd="0" destOrd="0" presId="urn:microsoft.com/office/officeart/2005/8/layout/process1"/>
    <dgm:cxn modelId="{55AA9DF3-D526-470B-870D-88154F96CCD1}" type="presOf" srcId="{453DBABA-241F-4E31-94FD-1093C2C8DBE9}" destId="{CFB5B275-20B1-4729-8AAA-5201FB788019}" srcOrd="0" destOrd="0" presId="urn:microsoft.com/office/officeart/2005/8/layout/process1"/>
    <dgm:cxn modelId="{AE437DB1-92A4-4961-A73C-2C90BC0D5067}" type="presOf" srcId="{955BE968-B76A-4253-9779-AC44744F631B}" destId="{081EAE85-E217-4F60-9319-C3E4A0FDAEC4}" srcOrd="0" destOrd="0" presId="urn:microsoft.com/office/officeart/2005/8/layout/process1"/>
    <dgm:cxn modelId="{18588201-BC17-438E-8DA0-332E1D5297B8}" srcId="{955BE968-B76A-4253-9779-AC44744F631B}" destId="{453DBABA-241F-4E31-94FD-1093C2C8DBE9}" srcOrd="1" destOrd="0" parTransId="{D35E80E0-E25E-4A2C-BBF7-DF429F587D59}" sibTransId="{448DDFC7-81E3-4E00-B6A9-ED23D8A1DE42}"/>
    <dgm:cxn modelId="{915F77C8-C46A-4C85-AA5F-C57BABB69C1C}" srcId="{955BE968-B76A-4253-9779-AC44744F631B}" destId="{B2F55B36-2653-4F88-98E2-10DB741B455A}" srcOrd="0" destOrd="0" parTransId="{2330AC1C-AEDB-4767-9D03-7D498356F967}" sibTransId="{2F32C393-3A20-4DB3-B7AA-67F3CB547C76}"/>
    <dgm:cxn modelId="{9586ED7E-6927-408C-86EA-BA2597CB9BEB}" type="presOf" srcId="{448DDFC7-81E3-4E00-B6A9-ED23D8A1DE42}" destId="{45AE947C-A99C-4FCC-AA81-A2DC8754BBA3}" srcOrd="0" destOrd="0" presId="urn:microsoft.com/office/officeart/2005/8/layout/process1"/>
    <dgm:cxn modelId="{F4EFE2FA-8672-4283-95CC-B81B96BE21BE}" type="presParOf" srcId="{081EAE85-E217-4F60-9319-C3E4A0FDAEC4}" destId="{5A2B16D9-3275-4E06-A4B2-58903FE14813}" srcOrd="0" destOrd="0" presId="urn:microsoft.com/office/officeart/2005/8/layout/process1"/>
    <dgm:cxn modelId="{1989F8AD-5976-4331-A179-BF6BF85885CD}" type="presParOf" srcId="{081EAE85-E217-4F60-9319-C3E4A0FDAEC4}" destId="{3F5C2603-1CD2-47D1-BF66-ECC99EA28191}" srcOrd="1" destOrd="0" presId="urn:microsoft.com/office/officeart/2005/8/layout/process1"/>
    <dgm:cxn modelId="{1EDCB3F7-8B61-4972-9583-8CF783FB3742}" type="presParOf" srcId="{3F5C2603-1CD2-47D1-BF66-ECC99EA28191}" destId="{62BE6F15-1BDF-4839-B767-AA2B9AC82183}" srcOrd="0" destOrd="0" presId="urn:microsoft.com/office/officeart/2005/8/layout/process1"/>
    <dgm:cxn modelId="{13F54D5E-D48F-4138-8AAC-DE15EFC232F7}" type="presParOf" srcId="{081EAE85-E217-4F60-9319-C3E4A0FDAEC4}" destId="{CFB5B275-20B1-4729-8AAA-5201FB788019}" srcOrd="2" destOrd="0" presId="urn:microsoft.com/office/officeart/2005/8/layout/process1"/>
    <dgm:cxn modelId="{44B846D9-92EF-497B-B12D-43FB8791CD88}" type="presParOf" srcId="{081EAE85-E217-4F60-9319-C3E4A0FDAEC4}" destId="{45AE947C-A99C-4FCC-AA81-A2DC8754BBA3}" srcOrd="3" destOrd="0" presId="urn:microsoft.com/office/officeart/2005/8/layout/process1"/>
    <dgm:cxn modelId="{14A11A1A-6D73-4660-A017-7E52E44FDE90}" type="presParOf" srcId="{45AE947C-A99C-4FCC-AA81-A2DC8754BBA3}" destId="{DB0B8607-2E4F-4461-B846-BE7493D1B937}" srcOrd="0" destOrd="0" presId="urn:microsoft.com/office/officeart/2005/8/layout/process1"/>
    <dgm:cxn modelId="{2A240743-1849-4261-AA52-07A30E7CCB57}" type="presParOf" srcId="{081EAE85-E217-4F60-9319-C3E4A0FDAEC4}" destId="{D5C306A2-D743-4FC5-93E9-597FE206552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5BE968-B76A-4253-9779-AC44744F631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B2F55B36-2653-4F88-98E2-10DB741B455A}">
      <dgm:prSet phldrT="[Text]"/>
      <dgm:spPr>
        <a:solidFill>
          <a:srgbClr val="FF0000"/>
        </a:solidFill>
      </dgm:spPr>
      <dgm:t>
        <a:bodyPr/>
        <a:lstStyle/>
        <a:p>
          <a:r>
            <a:rPr lang="en-US" b="0" dirty="0" smtClean="0">
              <a:solidFill>
                <a:schemeClr val="tx1"/>
              </a:solidFill>
            </a:rPr>
            <a:t>Raja Harishchandra</a:t>
          </a:r>
        </a:p>
        <a:p>
          <a:r>
            <a:rPr lang="en-US" b="0" dirty="0" smtClean="0">
              <a:solidFill>
                <a:schemeClr val="tx1"/>
              </a:solidFill>
            </a:rPr>
            <a:t>(1913)</a:t>
          </a:r>
          <a:endParaRPr lang="en-US" b="0" dirty="0">
            <a:solidFill>
              <a:schemeClr val="tx1"/>
            </a:solidFill>
          </a:endParaRPr>
        </a:p>
      </dgm:t>
    </dgm:pt>
    <dgm:pt modelId="{2330AC1C-AEDB-4767-9D03-7D498356F967}" type="parTrans" cxnId="{915F77C8-C46A-4C85-AA5F-C57BABB69C1C}">
      <dgm:prSet/>
      <dgm:spPr/>
      <dgm:t>
        <a:bodyPr/>
        <a:lstStyle/>
        <a:p>
          <a:endParaRPr lang="en-US"/>
        </a:p>
      </dgm:t>
    </dgm:pt>
    <dgm:pt modelId="{2F32C393-3A20-4DB3-B7AA-67F3CB547C76}" type="sibTrans" cxnId="{915F77C8-C46A-4C85-AA5F-C57BABB69C1C}">
      <dgm:prSet/>
      <dgm:spPr>
        <a:solidFill>
          <a:srgbClr val="00FF00"/>
        </a:solidFill>
      </dgm:spPr>
      <dgm:t>
        <a:bodyPr/>
        <a:lstStyle/>
        <a:p>
          <a:endParaRPr lang="en-US" dirty="0"/>
        </a:p>
      </dgm:t>
    </dgm:pt>
    <dgm:pt modelId="{453DBABA-241F-4E31-94FD-1093C2C8DBE9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Alam Ara</a:t>
          </a:r>
        </a:p>
        <a:p>
          <a:r>
            <a:rPr lang="en-US" dirty="0" smtClean="0">
              <a:solidFill>
                <a:schemeClr val="tx1"/>
              </a:solidFill>
            </a:rPr>
            <a:t>(1931)</a:t>
          </a:r>
          <a:endParaRPr lang="en-US" dirty="0">
            <a:solidFill>
              <a:schemeClr val="tx1"/>
            </a:solidFill>
          </a:endParaRPr>
        </a:p>
      </dgm:t>
    </dgm:pt>
    <dgm:pt modelId="{D35E80E0-E25E-4A2C-BBF7-DF429F587D59}" type="parTrans" cxnId="{18588201-BC17-438E-8DA0-332E1D5297B8}">
      <dgm:prSet/>
      <dgm:spPr/>
      <dgm:t>
        <a:bodyPr/>
        <a:lstStyle/>
        <a:p>
          <a:endParaRPr lang="en-US"/>
        </a:p>
      </dgm:t>
    </dgm:pt>
    <dgm:pt modelId="{448DDFC7-81E3-4E00-B6A9-ED23D8A1DE42}" type="sibTrans" cxnId="{18588201-BC17-438E-8DA0-332E1D5297B8}">
      <dgm:prSet/>
      <dgm:spPr>
        <a:solidFill>
          <a:srgbClr val="00FF00"/>
        </a:solidFill>
      </dgm:spPr>
      <dgm:t>
        <a:bodyPr/>
        <a:lstStyle/>
        <a:p>
          <a:endParaRPr lang="en-US" dirty="0"/>
        </a:p>
      </dgm:t>
    </dgm:pt>
    <dgm:pt modelId="{28805915-0DE8-44A8-AAFF-AA4DAD8C8490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Slumdog Millionaire</a:t>
          </a:r>
        </a:p>
        <a:p>
          <a:r>
            <a:rPr lang="en-US" dirty="0" smtClean="0">
              <a:solidFill>
                <a:schemeClr val="tx1"/>
              </a:solidFill>
            </a:rPr>
            <a:t>(2009)</a:t>
          </a:r>
          <a:endParaRPr lang="en-US" dirty="0">
            <a:solidFill>
              <a:schemeClr val="tx1"/>
            </a:solidFill>
          </a:endParaRPr>
        </a:p>
      </dgm:t>
    </dgm:pt>
    <dgm:pt modelId="{1A74443D-1CC6-4E8B-9D34-58EB70CA90F3}" type="parTrans" cxnId="{5B44926D-22C0-4DA7-982D-31643D2C5A9F}">
      <dgm:prSet/>
      <dgm:spPr/>
      <dgm:t>
        <a:bodyPr/>
        <a:lstStyle/>
        <a:p>
          <a:endParaRPr lang="en-US"/>
        </a:p>
      </dgm:t>
    </dgm:pt>
    <dgm:pt modelId="{931219E2-279B-49FA-8CE9-525E9AC2C73F}" type="sibTrans" cxnId="{5B44926D-22C0-4DA7-982D-31643D2C5A9F}">
      <dgm:prSet/>
      <dgm:spPr/>
      <dgm:t>
        <a:bodyPr/>
        <a:lstStyle/>
        <a:p>
          <a:endParaRPr lang="en-US"/>
        </a:p>
      </dgm:t>
    </dgm:pt>
    <dgm:pt modelId="{081EAE85-E217-4F60-9319-C3E4A0FDAEC4}" type="pres">
      <dgm:prSet presAssocID="{955BE968-B76A-4253-9779-AC44744F631B}" presName="Name0" presStyleCnt="0">
        <dgm:presLayoutVars>
          <dgm:dir/>
          <dgm:resizeHandles val="exact"/>
        </dgm:presLayoutVars>
      </dgm:prSet>
      <dgm:spPr/>
    </dgm:pt>
    <dgm:pt modelId="{5A2B16D9-3275-4E06-A4B2-58903FE14813}" type="pres">
      <dgm:prSet presAssocID="{B2F55B36-2653-4F88-98E2-10DB741B455A}" presName="node" presStyleLbl="node1" presStyleIdx="0" presStyleCnt="3" custScaleX="102054" custScaleY="114979" custLinFactNeighborX="8097" custLinFactNeighborY="-55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5C2603-1CD2-47D1-BF66-ECC99EA28191}" type="pres">
      <dgm:prSet presAssocID="{2F32C393-3A20-4DB3-B7AA-67F3CB547C76}" presName="sibTrans" presStyleLbl="sibTrans2D1" presStyleIdx="0" presStyleCnt="2"/>
      <dgm:spPr/>
      <dgm:t>
        <a:bodyPr/>
        <a:lstStyle/>
        <a:p>
          <a:endParaRPr lang="en-US"/>
        </a:p>
      </dgm:t>
    </dgm:pt>
    <dgm:pt modelId="{62BE6F15-1BDF-4839-B767-AA2B9AC82183}" type="pres">
      <dgm:prSet presAssocID="{2F32C393-3A20-4DB3-B7AA-67F3CB547C76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CFB5B275-20B1-4729-8AAA-5201FB788019}" type="pres">
      <dgm:prSet presAssocID="{453DBABA-241F-4E31-94FD-1093C2C8DBE9}" presName="node" presStyleLbl="node1" presStyleIdx="1" presStyleCnt="3" custScaleX="82680" custScaleY="121363" custLinFactNeighborX="2395" custLinFactNeighborY="-303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AE947C-A99C-4FCC-AA81-A2DC8754BBA3}" type="pres">
      <dgm:prSet presAssocID="{448DDFC7-81E3-4E00-B6A9-ED23D8A1DE4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DB0B8607-2E4F-4461-B846-BE7493D1B937}" type="pres">
      <dgm:prSet presAssocID="{448DDFC7-81E3-4E00-B6A9-ED23D8A1DE4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D5C306A2-D743-4FC5-93E9-597FE2065526}" type="pres">
      <dgm:prSet presAssocID="{28805915-0DE8-44A8-AAFF-AA4DAD8C8490}" presName="node" presStyleLbl="node1" presStyleIdx="2" presStyleCnt="3" custScaleX="117947" custScaleY="116222" custLinFactNeighborX="-10232" custLinFactNeighborY="-42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ED9D681-2E8F-4EB2-8763-C9CAD3A970F3}" type="presOf" srcId="{2F32C393-3A20-4DB3-B7AA-67F3CB547C76}" destId="{62BE6F15-1BDF-4839-B767-AA2B9AC82183}" srcOrd="1" destOrd="0" presId="urn:microsoft.com/office/officeart/2005/8/layout/process1"/>
    <dgm:cxn modelId="{4C223F1F-445D-4656-97AA-1C798FB44336}" type="presOf" srcId="{448DDFC7-81E3-4E00-B6A9-ED23D8A1DE42}" destId="{45AE947C-A99C-4FCC-AA81-A2DC8754BBA3}" srcOrd="0" destOrd="0" presId="urn:microsoft.com/office/officeart/2005/8/layout/process1"/>
    <dgm:cxn modelId="{5B44926D-22C0-4DA7-982D-31643D2C5A9F}" srcId="{955BE968-B76A-4253-9779-AC44744F631B}" destId="{28805915-0DE8-44A8-AAFF-AA4DAD8C8490}" srcOrd="2" destOrd="0" parTransId="{1A74443D-1CC6-4E8B-9D34-58EB70CA90F3}" sibTransId="{931219E2-279B-49FA-8CE9-525E9AC2C73F}"/>
    <dgm:cxn modelId="{4E0E8588-233E-4DEB-9735-EB7B3449164E}" type="presOf" srcId="{453DBABA-241F-4E31-94FD-1093C2C8DBE9}" destId="{CFB5B275-20B1-4729-8AAA-5201FB788019}" srcOrd="0" destOrd="0" presId="urn:microsoft.com/office/officeart/2005/8/layout/process1"/>
    <dgm:cxn modelId="{B8E71FA0-EB13-4B0D-A915-0DAE18011851}" type="presOf" srcId="{28805915-0DE8-44A8-AAFF-AA4DAD8C8490}" destId="{D5C306A2-D743-4FC5-93E9-597FE2065526}" srcOrd="0" destOrd="0" presId="urn:microsoft.com/office/officeart/2005/8/layout/process1"/>
    <dgm:cxn modelId="{B73AD8B4-B4D5-47E9-84CC-5D31341F1DC5}" type="presOf" srcId="{448DDFC7-81E3-4E00-B6A9-ED23D8A1DE42}" destId="{DB0B8607-2E4F-4461-B846-BE7493D1B937}" srcOrd="1" destOrd="0" presId="urn:microsoft.com/office/officeart/2005/8/layout/process1"/>
    <dgm:cxn modelId="{18588201-BC17-438E-8DA0-332E1D5297B8}" srcId="{955BE968-B76A-4253-9779-AC44744F631B}" destId="{453DBABA-241F-4E31-94FD-1093C2C8DBE9}" srcOrd="1" destOrd="0" parTransId="{D35E80E0-E25E-4A2C-BBF7-DF429F587D59}" sibTransId="{448DDFC7-81E3-4E00-B6A9-ED23D8A1DE42}"/>
    <dgm:cxn modelId="{915F77C8-C46A-4C85-AA5F-C57BABB69C1C}" srcId="{955BE968-B76A-4253-9779-AC44744F631B}" destId="{B2F55B36-2653-4F88-98E2-10DB741B455A}" srcOrd="0" destOrd="0" parTransId="{2330AC1C-AEDB-4767-9D03-7D498356F967}" sibTransId="{2F32C393-3A20-4DB3-B7AA-67F3CB547C76}"/>
    <dgm:cxn modelId="{5D01901F-24C0-45AA-8080-FA298C9E6FAF}" type="presOf" srcId="{2F32C393-3A20-4DB3-B7AA-67F3CB547C76}" destId="{3F5C2603-1CD2-47D1-BF66-ECC99EA28191}" srcOrd="0" destOrd="0" presId="urn:microsoft.com/office/officeart/2005/8/layout/process1"/>
    <dgm:cxn modelId="{7D239234-570F-44A6-85A9-2F62B67BFC3D}" type="presOf" srcId="{B2F55B36-2653-4F88-98E2-10DB741B455A}" destId="{5A2B16D9-3275-4E06-A4B2-58903FE14813}" srcOrd="0" destOrd="0" presId="urn:microsoft.com/office/officeart/2005/8/layout/process1"/>
    <dgm:cxn modelId="{1740FBD3-2CCD-4B5B-AD91-502634ADBBD9}" type="presOf" srcId="{955BE968-B76A-4253-9779-AC44744F631B}" destId="{081EAE85-E217-4F60-9319-C3E4A0FDAEC4}" srcOrd="0" destOrd="0" presId="urn:microsoft.com/office/officeart/2005/8/layout/process1"/>
    <dgm:cxn modelId="{391E66E5-15D5-421D-8209-25C27A68C22C}" type="presParOf" srcId="{081EAE85-E217-4F60-9319-C3E4A0FDAEC4}" destId="{5A2B16D9-3275-4E06-A4B2-58903FE14813}" srcOrd="0" destOrd="0" presId="urn:microsoft.com/office/officeart/2005/8/layout/process1"/>
    <dgm:cxn modelId="{6FC61DDE-32C7-4FA9-8577-DC4B3773C8EB}" type="presParOf" srcId="{081EAE85-E217-4F60-9319-C3E4A0FDAEC4}" destId="{3F5C2603-1CD2-47D1-BF66-ECC99EA28191}" srcOrd="1" destOrd="0" presId="urn:microsoft.com/office/officeart/2005/8/layout/process1"/>
    <dgm:cxn modelId="{2BAE3199-142B-4A3B-8CC9-69168E56029F}" type="presParOf" srcId="{3F5C2603-1CD2-47D1-BF66-ECC99EA28191}" destId="{62BE6F15-1BDF-4839-B767-AA2B9AC82183}" srcOrd="0" destOrd="0" presId="urn:microsoft.com/office/officeart/2005/8/layout/process1"/>
    <dgm:cxn modelId="{F4B52E9E-DF62-47B1-BED7-015CA6D5C2AB}" type="presParOf" srcId="{081EAE85-E217-4F60-9319-C3E4A0FDAEC4}" destId="{CFB5B275-20B1-4729-8AAA-5201FB788019}" srcOrd="2" destOrd="0" presId="urn:microsoft.com/office/officeart/2005/8/layout/process1"/>
    <dgm:cxn modelId="{DE379B48-FD4D-49CA-A819-94204EB45A38}" type="presParOf" srcId="{081EAE85-E217-4F60-9319-C3E4A0FDAEC4}" destId="{45AE947C-A99C-4FCC-AA81-A2DC8754BBA3}" srcOrd="3" destOrd="0" presId="urn:microsoft.com/office/officeart/2005/8/layout/process1"/>
    <dgm:cxn modelId="{B1772C04-1965-4307-99C8-78F8C2E0B398}" type="presParOf" srcId="{45AE947C-A99C-4FCC-AA81-A2DC8754BBA3}" destId="{DB0B8607-2E4F-4461-B846-BE7493D1B937}" srcOrd="0" destOrd="0" presId="urn:microsoft.com/office/officeart/2005/8/layout/process1"/>
    <dgm:cxn modelId="{CCCC077E-D95A-4576-BF1C-0A4A382FDDE0}" type="presParOf" srcId="{081EAE85-E217-4F60-9319-C3E4A0FDAEC4}" destId="{D5C306A2-D743-4FC5-93E9-597FE206552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2B16D9-3275-4E06-A4B2-58903FE14813}">
      <dsp:nvSpPr>
        <dsp:cNvPr id="0" name=""/>
        <dsp:cNvSpPr/>
      </dsp:nvSpPr>
      <dsp:spPr>
        <a:xfrm>
          <a:off x="0" y="1159123"/>
          <a:ext cx="2356496" cy="159296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Black and White Movies (No Sound)</a:t>
          </a:r>
          <a:endParaRPr lang="en-US" sz="2400" kern="1200" dirty="0"/>
        </a:p>
      </dsp:txBody>
      <dsp:txXfrm>
        <a:off x="0" y="1159123"/>
        <a:ext cx="2356496" cy="1592966"/>
      </dsp:txXfrm>
    </dsp:sp>
    <dsp:sp modelId="{3F5C2603-1CD2-47D1-BF66-ECC99EA28191}">
      <dsp:nvSpPr>
        <dsp:cNvPr id="0" name=""/>
        <dsp:cNvSpPr/>
      </dsp:nvSpPr>
      <dsp:spPr>
        <a:xfrm rot="39353">
          <a:off x="2574223" y="1687905"/>
          <a:ext cx="461642" cy="572648"/>
        </a:xfrm>
        <a:prstGeom prst="rightArrow">
          <a:avLst>
            <a:gd name="adj1" fmla="val 60000"/>
            <a:gd name="adj2" fmla="val 50000"/>
          </a:avLst>
        </a:prstGeom>
        <a:solidFill>
          <a:srgbClr val="00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39353">
        <a:off x="2574223" y="1687905"/>
        <a:ext cx="461642" cy="572648"/>
      </dsp:txXfrm>
    </dsp:sp>
    <dsp:sp modelId="{CFB5B275-20B1-4729-8AAA-5201FB788019}">
      <dsp:nvSpPr>
        <dsp:cNvPr id="0" name=""/>
        <dsp:cNvSpPr/>
      </dsp:nvSpPr>
      <dsp:spPr>
        <a:xfrm>
          <a:off x="3227462" y="1149287"/>
          <a:ext cx="1909137" cy="168141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Black and White Movies (W/ Sound)</a:t>
          </a:r>
          <a:endParaRPr lang="en-US" sz="2400" kern="1200" dirty="0"/>
        </a:p>
      </dsp:txBody>
      <dsp:txXfrm>
        <a:off x="3227462" y="1149287"/>
        <a:ext cx="1909137" cy="1681412"/>
      </dsp:txXfrm>
    </dsp:sp>
    <dsp:sp modelId="{45AE947C-A99C-4FCC-AA81-A2DC8754BBA3}">
      <dsp:nvSpPr>
        <dsp:cNvPr id="0" name=""/>
        <dsp:cNvSpPr/>
      </dsp:nvSpPr>
      <dsp:spPr>
        <a:xfrm rot="43837">
          <a:off x="5381005" y="1722263"/>
          <a:ext cx="518226" cy="572648"/>
        </a:xfrm>
        <a:prstGeom prst="rightArrow">
          <a:avLst>
            <a:gd name="adj1" fmla="val 60000"/>
            <a:gd name="adj2" fmla="val 50000"/>
          </a:avLst>
        </a:prstGeom>
        <a:solidFill>
          <a:srgbClr val="00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/>
        </a:p>
      </dsp:txBody>
      <dsp:txXfrm rot="43837">
        <a:off x="5381005" y="1722263"/>
        <a:ext cx="518226" cy="572648"/>
      </dsp:txXfrm>
    </dsp:sp>
    <dsp:sp modelId="{D5C306A2-D743-4FC5-93E9-597FE2065526}">
      <dsp:nvSpPr>
        <dsp:cNvPr id="0" name=""/>
        <dsp:cNvSpPr/>
      </dsp:nvSpPr>
      <dsp:spPr>
        <a:xfrm>
          <a:off x="6114306" y="1226906"/>
          <a:ext cx="2723476" cy="161018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Color Movies (W/ Sound and Special Effects)</a:t>
          </a:r>
          <a:endParaRPr lang="en-US" sz="2400" kern="1200" dirty="0"/>
        </a:p>
      </dsp:txBody>
      <dsp:txXfrm>
        <a:off x="6114306" y="1226906"/>
        <a:ext cx="2723476" cy="161018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A2B16D9-3275-4E06-A4B2-58903FE14813}">
      <dsp:nvSpPr>
        <dsp:cNvPr id="0" name=""/>
        <dsp:cNvSpPr/>
      </dsp:nvSpPr>
      <dsp:spPr>
        <a:xfrm>
          <a:off x="76203" y="1159123"/>
          <a:ext cx="2356496" cy="1592966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Raja Harishchandra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0" kern="1200" dirty="0" smtClean="0">
              <a:solidFill>
                <a:schemeClr val="tx1"/>
              </a:solidFill>
            </a:rPr>
            <a:t>(1913)</a:t>
          </a:r>
          <a:endParaRPr lang="en-US" sz="2300" b="0" kern="1200" dirty="0">
            <a:solidFill>
              <a:schemeClr val="tx1"/>
            </a:solidFill>
          </a:endParaRPr>
        </a:p>
      </dsp:txBody>
      <dsp:txXfrm>
        <a:off x="76203" y="1159123"/>
        <a:ext cx="2356496" cy="1592966"/>
      </dsp:txXfrm>
    </dsp:sp>
    <dsp:sp modelId="{3F5C2603-1CD2-47D1-BF66-ECC99EA28191}">
      <dsp:nvSpPr>
        <dsp:cNvPr id="0" name=""/>
        <dsp:cNvSpPr/>
      </dsp:nvSpPr>
      <dsp:spPr>
        <a:xfrm rot="39353">
          <a:off x="2650425" y="1687905"/>
          <a:ext cx="461640" cy="572648"/>
        </a:xfrm>
        <a:prstGeom prst="rightArrow">
          <a:avLst>
            <a:gd name="adj1" fmla="val 60000"/>
            <a:gd name="adj2" fmla="val 50000"/>
          </a:avLst>
        </a:prstGeom>
        <a:solidFill>
          <a:srgbClr val="00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39353">
        <a:off x="2650425" y="1687905"/>
        <a:ext cx="461640" cy="572648"/>
      </dsp:txXfrm>
    </dsp:sp>
    <dsp:sp modelId="{CFB5B275-20B1-4729-8AAA-5201FB788019}">
      <dsp:nvSpPr>
        <dsp:cNvPr id="0" name=""/>
        <dsp:cNvSpPr/>
      </dsp:nvSpPr>
      <dsp:spPr>
        <a:xfrm>
          <a:off x="3303661" y="1149287"/>
          <a:ext cx="1909137" cy="1681412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Alam Ara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(1931)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3303661" y="1149287"/>
        <a:ext cx="1909137" cy="1681412"/>
      </dsp:txXfrm>
    </dsp:sp>
    <dsp:sp modelId="{45AE947C-A99C-4FCC-AA81-A2DC8754BBA3}">
      <dsp:nvSpPr>
        <dsp:cNvPr id="0" name=""/>
        <dsp:cNvSpPr/>
      </dsp:nvSpPr>
      <dsp:spPr>
        <a:xfrm rot="21581838">
          <a:off x="5414546" y="1696430"/>
          <a:ext cx="427716" cy="572648"/>
        </a:xfrm>
        <a:prstGeom prst="rightArrow">
          <a:avLst>
            <a:gd name="adj1" fmla="val 60000"/>
            <a:gd name="adj2" fmla="val 50000"/>
          </a:avLst>
        </a:prstGeom>
        <a:solidFill>
          <a:srgbClr val="00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900" kern="1200" dirty="0"/>
        </a:p>
      </dsp:txBody>
      <dsp:txXfrm rot="21581838">
        <a:off x="5414546" y="1696430"/>
        <a:ext cx="427716" cy="572648"/>
      </dsp:txXfrm>
    </dsp:sp>
    <dsp:sp modelId="{D5C306A2-D743-4FC5-93E9-597FE2065526}">
      <dsp:nvSpPr>
        <dsp:cNvPr id="0" name=""/>
        <dsp:cNvSpPr/>
      </dsp:nvSpPr>
      <dsp:spPr>
        <a:xfrm>
          <a:off x="6019800" y="1168399"/>
          <a:ext cx="2723476" cy="1610187"/>
        </a:xfrm>
        <a:prstGeom prst="roundRect">
          <a:avLst>
            <a:gd name="adj" fmla="val 10000"/>
          </a:avLst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Slumdog Millionaire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>
              <a:solidFill>
                <a:schemeClr val="tx1"/>
              </a:solidFill>
            </a:rPr>
            <a:t>(2009)</a:t>
          </a:r>
          <a:endParaRPr lang="en-US" sz="2300" kern="1200" dirty="0">
            <a:solidFill>
              <a:schemeClr val="tx1"/>
            </a:solidFill>
          </a:endParaRPr>
        </a:p>
      </dsp:txBody>
      <dsp:txXfrm>
        <a:off x="6019800" y="1168399"/>
        <a:ext cx="2723476" cy="1610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25600"/>
            </a:gs>
            <a:gs pos="13000">
              <a:srgbClr val="FFA800"/>
            </a:gs>
            <a:gs pos="28000">
              <a:srgbClr val="825600"/>
            </a:gs>
            <a:gs pos="42999">
              <a:srgbClr val="FFA800"/>
            </a:gs>
            <a:gs pos="58000">
              <a:srgbClr val="825600"/>
            </a:gs>
            <a:gs pos="72000">
              <a:srgbClr val="FFA800"/>
            </a:gs>
            <a:gs pos="87000">
              <a:srgbClr val="825600"/>
            </a:gs>
            <a:gs pos="100000">
              <a:srgbClr val="FFA800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D328E-7351-4DD2-81B6-EF9E52F2536B}" type="datetimeFigureOut">
              <a:rPr lang="en-US" smtClean="0"/>
              <a:pPr/>
              <a:t>2/19/2010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AA58-BDA2-4697-8894-54C45D66690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8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hyperlink" Target="http://www.youtube.com/watch?v=pwozS_McxH0" TargetMode="Externa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hyperlink" Target="http://www.youtube.com/watch?v=99JM1MED72s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hyperlink" Target="http://www.youtube.com/watch?v=AIzbwV7on6Q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hyperlink" Target="http://www.ifc.com/news/bollywood/timeline.php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28600" y="304800"/>
            <a:ext cx="396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Bollywood: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95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The World’s Largest Movie Production Company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Hulchul: Section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705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Abduction of </a:t>
            </a:r>
            <a:r>
              <a:rPr lang="en-US" u="sng" dirty="0" smtClean="0"/>
              <a:t>SON</a:t>
            </a:r>
            <a:r>
              <a:rPr lang="en-US" dirty="0" smtClean="0"/>
              <a:t> by a </a:t>
            </a:r>
            <a:r>
              <a:rPr lang="en-US" u="sng" dirty="0" smtClean="0"/>
              <a:t>WOMAN</a:t>
            </a:r>
            <a:endParaRPr lang="en-US" dirty="0" smtClean="0"/>
          </a:p>
          <a:p>
            <a:r>
              <a:rPr lang="en-US" dirty="0" smtClean="0"/>
              <a:t>Unity of India’s men to go get the son</a:t>
            </a:r>
          </a:p>
          <a:p>
            <a:r>
              <a:rPr lang="en-US" dirty="0" smtClean="0"/>
              <a:t>Fight scene with the guards of the men</a:t>
            </a:r>
          </a:p>
          <a:p>
            <a:r>
              <a:rPr lang="en-US" dirty="0" smtClean="0"/>
              <a:t>Hitting of woman</a:t>
            </a:r>
          </a:p>
          <a:p>
            <a:r>
              <a:rPr lang="en-US" dirty="0" smtClean="0"/>
              <a:t>0:9:00- 0:9:42</a:t>
            </a:r>
            <a:endParaRPr lang="en-US" dirty="0"/>
          </a:p>
        </p:txBody>
      </p:sp>
      <p:pic>
        <p:nvPicPr>
          <p:cNvPr id="5" name="MSj00749970000[1].wav">
            <a:hlinkClick r:id="" action="ppaction://media"/>
          </p:cNvPr>
          <p:cNvPicPr>
            <a:picLocks noRot="1" noChangeAspect="1"/>
          </p:cNvPicPr>
          <p:nvPr>
            <a:wavAudioFile r:embed="rId1" name="MSj00749970000[1].wav"/>
          </p:nvPr>
        </p:nvPicPr>
        <p:blipFill>
          <a:blip r:embed="rId3" cstate="print"/>
          <a:stretch>
            <a:fillRect/>
          </a:stretch>
        </p:blipFill>
        <p:spPr>
          <a:xfrm>
            <a:off x="8562975" y="6276975"/>
            <a:ext cx="581025" cy="581025"/>
          </a:xfrm>
          <a:prstGeom prst="rect">
            <a:avLst/>
          </a:prstGeom>
        </p:spPr>
      </p:pic>
      <p:pic>
        <p:nvPicPr>
          <p:cNvPr id="1027" name="Picture 3" descr="C:\Documents and Settings\kbaker10\Local Settings\Temporary Internet Files\Content.IE5\TZO6Z9G6\MCj0232446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6975" y="3323929"/>
            <a:ext cx="3679825" cy="2995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Bollywood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5334000" cy="7620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4800" dirty="0" smtClean="0"/>
              <a:t>The 20</a:t>
            </a:r>
            <a:r>
              <a:rPr lang="en-US" sz="4800" baseline="30000" dirty="0" smtClean="0"/>
              <a:t>th</a:t>
            </a:r>
            <a:r>
              <a:rPr lang="en-US" sz="4800" dirty="0" smtClean="0"/>
              <a:t> century arrives</a:t>
            </a:r>
            <a:endParaRPr lang="en-US" sz="48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971800" y="1600200"/>
            <a:ext cx="533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800" dirty="0" smtClean="0"/>
              <a:t>India is faced with political problems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1905000"/>
            <a:ext cx="533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Lumiere Brothers' Chinematographe releases six movies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09800" y="3048000"/>
            <a:ext cx="21336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Prabhat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477000" y="2971800"/>
            <a:ext cx="2667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New Theatres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581400" y="2286000"/>
            <a:ext cx="533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Soundless masterpieces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09600" y="2667000"/>
            <a:ext cx="533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Then the 1930s biggest names come…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657600" y="2971800"/>
            <a:ext cx="28194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Bombay Talkies </a:t>
            </a:r>
            <a:endParaRPr lang="en-US" sz="48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762000" y="3581400"/>
            <a:ext cx="5334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Throughout the 1940s+ more and more advances were made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572000" y="3962400"/>
            <a:ext cx="1447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noProof="0" dirty="0" smtClean="0"/>
              <a:t>Sound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715000" y="3962400"/>
            <a:ext cx="1066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Color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705600" y="4038600"/>
            <a:ext cx="29718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Special Effects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0" y="4267200"/>
            <a:ext cx="46482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Nine decades of advances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4267200" y="4572000"/>
            <a:ext cx="46482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noProof="0" dirty="0" smtClean="0"/>
              <a:t>Nine decades of growing popularity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0" y="4724400"/>
            <a:ext cx="46482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4800" dirty="0" smtClean="0"/>
              <a:t>Finally, the world’s largest movie production company is born</a:t>
            </a:r>
            <a:endParaRPr kumimoji="0" lang="en-US" sz="4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905000" y="2895600"/>
            <a:ext cx="7239000" cy="2133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en-US" sz="7200" noProof="0" dirty="0" smtClean="0"/>
              <a:t>BOLLYWOOD!!!!!</a:t>
            </a:r>
            <a:endParaRPr kumimoji="0" 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0"/>
                            </p:stCondLst>
                            <p:childTnLst>
                              <p:par>
                                <p:cTn id="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000"/>
                            </p:stCondLst>
                            <p:childTnLst>
                              <p:par>
                                <p:cTn id="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6000"/>
                            </p:stCondLst>
                            <p:childTnLst>
                              <p:par>
                                <p:cTn id="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0"/>
                            </p:stCondLst>
                            <p:childTnLst>
                              <p:par>
                                <p:cTn id="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2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5000"/>
                            </p:stCondLst>
                            <p:childTnLst>
                              <p:par>
                                <p:cTn id="6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80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1000"/>
                            </p:stCondLst>
                            <p:childTnLst>
                              <p:par>
                                <p:cTn id="7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4000"/>
                            </p:stCondLst>
                            <p:childTnLst>
                              <p:par>
                                <p:cTn id="7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7000"/>
                            </p:stCondLst>
                            <p:childTnLst>
                              <p:par>
                                <p:cTn id="8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00"/>
                            </p:stCondLst>
                            <p:childTnLst>
                              <p:par>
                                <p:cTn id="8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3000"/>
                            </p:stCondLst>
                            <p:childTnLst>
                              <p:par>
                                <p:cTn id="9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6000"/>
                            </p:stCondLst>
                            <p:childTnLst>
                              <p:par>
                                <p:cTn id="9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9000"/>
                            </p:stCondLst>
                            <p:childTnLst>
                              <p:par>
                                <p:cTn id="10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2000"/>
                            </p:stCondLst>
                            <p:childTnLst>
                              <p:par>
                                <p:cTn id="10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5000"/>
                            </p:stCondLst>
                            <p:childTnLst>
                              <p:par>
                                <p:cTn id="11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8000"/>
                            </p:stCondLst>
                            <p:childTnLst>
                              <p:par>
                                <p:cTn id="11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71000"/>
                            </p:stCondLst>
                            <p:childTnLst>
                              <p:par>
                                <p:cTn id="12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74000"/>
                            </p:stCondLst>
                            <p:childTnLst>
                              <p:par>
                                <p:cTn id="1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77000"/>
                            </p:stCondLst>
                            <p:childTnLst>
                              <p:par>
                                <p:cTn id="1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0000"/>
                            </p:stCondLst>
                            <p:childTnLst>
                              <p:par>
                                <p:cTn id="13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83000"/>
                            </p:stCondLst>
                            <p:childTnLst>
                              <p:par>
                                <p:cTn id="14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86000"/>
                            </p:stCondLst>
                            <p:childTnLst>
                              <p:par>
                                <p:cTn id="1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3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89000"/>
                            </p:stCondLst>
                            <p:childTnLst>
                              <p:par>
                                <p:cTn id="15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6" dur="3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92000"/>
                            </p:stCondLst>
                            <p:childTnLst>
                              <p:par>
                                <p:cTn id="1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3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/>
      <p:bldP spid="5" grpId="1"/>
      <p:bldP spid="6" grpId="0"/>
      <p:bldP spid="6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19" grpId="0"/>
      <p:bldP spid="19" grpId="1"/>
      <p:bldP spid="20" grpId="0"/>
      <p:bldP spid="20" grpId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Bollywood Movies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" y="228600"/>
          <a:ext cx="883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/>
        </p:nvGraphicFramePr>
        <p:xfrm>
          <a:off x="152400" y="2794000"/>
          <a:ext cx="8839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6" name="Group 5"/>
          <p:cNvGrpSpPr/>
          <p:nvPr/>
        </p:nvGrpSpPr>
        <p:grpSpPr>
          <a:xfrm rot="5400000">
            <a:off x="4020124" y="3218876"/>
            <a:ext cx="762000" cy="572648"/>
            <a:chOff x="2574223" y="1687905"/>
            <a:chExt cx="461642" cy="572648"/>
          </a:xfrm>
          <a:solidFill>
            <a:srgbClr val="7030A0"/>
          </a:solidFill>
        </p:grpSpPr>
        <p:sp>
          <p:nvSpPr>
            <p:cNvPr id="7" name="Right Arrow 6"/>
            <p:cNvSpPr/>
            <p:nvPr/>
          </p:nvSpPr>
          <p:spPr>
            <a:xfrm rot="39353">
              <a:off x="2574223" y="1687905"/>
              <a:ext cx="461642" cy="57264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Right Arrow 4"/>
            <p:cNvSpPr/>
            <p:nvPr/>
          </p:nvSpPr>
          <p:spPr>
            <a:xfrm rot="39353">
              <a:off x="2574228" y="1801642"/>
              <a:ext cx="323149" cy="34358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 dirty="0"/>
            </a:p>
          </p:txBody>
        </p:sp>
      </p:grpSp>
      <p:grpSp>
        <p:nvGrpSpPr>
          <p:cNvPr id="9" name="Group 8"/>
          <p:cNvGrpSpPr/>
          <p:nvPr/>
        </p:nvGrpSpPr>
        <p:grpSpPr>
          <a:xfrm rot="5400000">
            <a:off x="934023" y="3180778"/>
            <a:ext cx="838201" cy="572648"/>
            <a:chOff x="2574223" y="1687905"/>
            <a:chExt cx="461642" cy="572648"/>
          </a:xfrm>
          <a:solidFill>
            <a:srgbClr val="7030A0"/>
          </a:solidFill>
        </p:grpSpPr>
        <p:sp>
          <p:nvSpPr>
            <p:cNvPr id="10" name="Right Arrow 9"/>
            <p:cNvSpPr/>
            <p:nvPr/>
          </p:nvSpPr>
          <p:spPr>
            <a:xfrm rot="39353">
              <a:off x="2574223" y="1687905"/>
              <a:ext cx="461642" cy="57264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Right Arrow 4"/>
            <p:cNvSpPr/>
            <p:nvPr/>
          </p:nvSpPr>
          <p:spPr>
            <a:xfrm rot="39353">
              <a:off x="2574228" y="1801642"/>
              <a:ext cx="323149" cy="34358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 dirty="0"/>
            </a:p>
          </p:txBody>
        </p:sp>
      </p:grpSp>
      <p:grpSp>
        <p:nvGrpSpPr>
          <p:cNvPr id="12" name="Group 11"/>
          <p:cNvGrpSpPr/>
          <p:nvPr/>
        </p:nvGrpSpPr>
        <p:grpSpPr>
          <a:xfrm rot="5400000">
            <a:off x="7126922" y="3256978"/>
            <a:ext cx="838198" cy="572648"/>
            <a:chOff x="2574223" y="1687905"/>
            <a:chExt cx="461642" cy="572648"/>
          </a:xfrm>
          <a:solidFill>
            <a:srgbClr val="7030A0"/>
          </a:solidFill>
        </p:grpSpPr>
        <p:sp>
          <p:nvSpPr>
            <p:cNvPr id="13" name="Right Arrow 12"/>
            <p:cNvSpPr/>
            <p:nvPr/>
          </p:nvSpPr>
          <p:spPr>
            <a:xfrm rot="39353">
              <a:off x="2574223" y="1687905"/>
              <a:ext cx="461642" cy="572648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Right Arrow 4"/>
            <p:cNvSpPr/>
            <p:nvPr/>
          </p:nvSpPr>
          <p:spPr>
            <a:xfrm rot="39353">
              <a:off x="2574228" y="1801642"/>
              <a:ext cx="323149" cy="34358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900" kern="12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04800" y="55626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2"/>
              </a:rPr>
              <a:t>http://www.youtube.com/watch?v=99JM1MED72s</a:t>
            </a:r>
            <a:r>
              <a:rPr lang="en-US" dirty="0" smtClean="0">
                <a:solidFill>
                  <a:srgbClr val="00FF00"/>
                </a:solidFill>
              </a:rPr>
              <a:t> 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56388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3"/>
              </a:rPr>
              <a:t>http://www.youtube.com/watch?v=pwozS_McxH0</a:t>
            </a:r>
            <a:r>
              <a:rPr lang="en-US" dirty="0" smtClean="0">
                <a:solidFill>
                  <a:srgbClr val="00FF00"/>
                </a:solidFill>
              </a:rPr>
              <a:t> </a:t>
            </a:r>
            <a:endParaRPr lang="en-US" dirty="0">
              <a:solidFill>
                <a:srgbClr val="00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553200" y="5638800"/>
            <a:ext cx="2057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  <a:hlinkClick r:id="rId14"/>
              </a:rPr>
              <a:t>http://www.youtube.com/watch?v=AIzbwV7on6Q</a:t>
            </a:r>
            <a:r>
              <a:rPr lang="en-US" dirty="0" smtClean="0">
                <a:solidFill>
                  <a:srgbClr val="00FF00"/>
                </a:solidFill>
              </a:rPr>
              <a:t> </a:t>
            </a:r>
            <a:endParaRPr lang="en-US" dirty="0">
              <a:solidFill>
                <a:srgbClr val="00FF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 of Bollywood Movies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2362200"/>
            <a:ext cx="312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Timeline courtesy of…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2057400" y="5791200"/>
            <a:ext cx="708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&lt; </a:t>
            </a:r>
            <a:r>
              <a:rPr lang="en-US" sz="2400" dirty="0" smtClean="0">
                <a:solidFill>
                  <a:srgbClr val="0070C0"/>
                </a:solidFill>
                <a:hlinkClick r:id="rId2"/>
              </a:rPr>
              <a:t>http://www.ifc.com/news/bollywood/timeline.php</a:t>
            </a:r>
            <a:r>
              <a:rPr lang="en-US" sz="2400" dirty="0" smtClean="0">
                <a:solidFill>
                  <a:srgbClr val="0070C0"/>
                </a:solidFill>
              </a:rPr>
              <a:t> &gt;</a:t>
            </a:r>
            <a:endParaRPr lang="en-US" sz="2400" dirty="0">
              <a:solidFill>
                <a:srgbClr val="0070C0"/>
              </a:solidFill>
            </a:endParaRPr>
          </a:p>
        </p:txBody>
      </p:sp>
      <p:pic>
        <p:nvPicPr>
          <p:cNvPr id="2049" name="Picture 1" descr="C:\Documents and Settings\kbaker10\Local Settings\Temporary Internet Files\Content.IE5\TZO6Z9G6\MCj042606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200400"/>
            <a:ext cx="2819400" cy="2653848"/>
          </a:xfrm>
          <a:prstGeom prst="rect">
            <a:avLst/>
          </a:prstGeom>
          <a:noFill/>
        </p:spPr>
      </p:pic>
      <p:pic>
        <p:nvPicPr>
          <p:cNvPr id="2050" name="Picture 2" descr="C:\Documents and Settings\kbaker10\Local Settings\Temporary Internet Files\Content.IE5\K7CQ3FI4\MPj04308270000[1]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524000"/>
            <a:ext cx="3886199" cy="2583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wayfaring.info/wp-content/uploads/2007/06/hollywood-walk-of-fame.jpg"/>
          <p:cNvPicPr>
            <a:picLocks noChangeAspect="1" noChangeArrowheads="1"/>
          </p:cNvPicPr>
          <p:nvPr/>
        </p:nvPicPr>
        <p:blipFill>
          <a:blip r:embed="rId2" cstate="print"/>
          <a:srcRect t="34783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3200"/>
            <a:ext cx="7924800" cy="1447800"/>
          </a:xfrm>
        </p:spPr>
        <p:txBody>
          <a:bodyPr>
            <a:normAutofit/>
          </a:bodyPr>
          <a:lstStyle/>
          <a:p>
            <a:pPr algn="ctr"/>
            <a:r>
              <a:rPr lang="en-US" sz="4400" b="0" dirty="0" smtClean="0"/>
              <a:t>Modern Bollywood Analysis:</a:t>
            </a:r>
            <a:endParaRPr lang="en-US" sz="4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05000" y="3429000"/>
            <a:ext cx="55626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/>
              <a:t>STARS</a:t>
            </a:r>
            <a:endParaRPr lang="en-US" sz="4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1143000"/>
          </a:xfrm>
        </p:spPr>
        <p:txBody>
          <a:bodyPr/>
          <a:lstStyle/>
          <a:p>
            <a:r>
              <a:rPr lang="en-US" dirty="0" smtClean="0"/>
              <a:t>Modern Bollywood Analysis: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33600" y="381000"/>
            <a:ext cx="4876800" cy="2133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9600" dirty="0" smtClean="0"/>
              <a:t>Stars</a:t>
            </a:r>
            <a:endParaRPr lang="en-US" sz="9600" dirty="0"/>
          </a:p>
        </p:txBody>
      </p:sp>
      <p:sp>
        <p:nvSpPr>
          <p:cNvPr id="6" name="5-Point Star 5"/>
          <p:cNvSpPr/>
          <p:nvPr/>
        </p:nvSpPr>
        <p:spPr>
          <a:xfrm>
            <a:off x="6705600" y="3962400"/>
            <a:ext cx="2286000" cy="2133600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34" name="Picture 10" descr="[3+John+Abraham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2133600" cy="2888566"/>
          </a:xfrm>
          <a:prstGeom prst="rect">
            <a:avLst/>
          </a:prstGeom>
          <a:noFill/>
        </p:spPr>
      </p:pic>
      <p:pic>
        <p:nvPicPr>
          <p:cNvPr id="1036" name="Picture 12" descr="Rani Mukerji"/>
          <p:cNvPicPr>
            <a:picLocks noChangeAspect="1" noChangeArrowheads="1"/>
          </p:cNvPicPr>
          <p:nvPr/>
        </p:nvPicPr>
        <p:blipFill>
          <a:blip r:embed="rId3" cstate="print"/>
          <a:srcRect r="17131" b="-997"/>
          <a:stretch>
            <a:fillRect/>
          </a:stretch>
        </p:blipFill>
        <p:spPr bwMode="auto">
          <a:xfrm>
            <a:off x="6858000" y="914400"/>
            <a:ext cx="1981200" cy="2895600"/>
          </a:xfrm>
          <a:prstGeom prst="rect">
            <a:avLst/>
          </a:prstGeom>
          <a:noFill/>
        </p:spPr>
      </p:pic>
      <p:pic>
        <p:nvPicPr>
          <p:cNvPr id="1038" name="Picture 14" descr="http://i.indiafm.com/img/feature/06/dec/emraan1.jpg"/>
          <p:cNvPicPr>
            <a:picLocks noChangeAspect="1" noChangeArrowheads="1"/>
          </p:cNvPicPr>
          <p:nvPr/>
        </p:nvPicPr>
        <p:blipFill>
          <a:blip r:embed="rId4" cstate="print"/>
          <a:srcRect b="18286"/>
          <a:stretch>
            <a:fillRect/>
          </a:stretch>
        </p:blipFill>
        <p:spPr bwMode="auto">
          <a:xfrm>
            <a:off x="2895600" y="3962400"/>
            <a:ext cx="3333750" cy="2724150"/>
          </a:xfrm>
          <a:prstGeom prst="rect">
            <a:avLst/>
          </a:prstGeom>
          <a:noFill/>
        </p:spPr>
      </p:pic>
      <p:sp>
        <p:nvSpPr>
          <p:cNvPr id="17" name="5-Point Star 16"/>
          <p:cNvSpPr/>
          <p:nvPr/>
        </p:nvSpPr>
        <p:spPr>
          <a:xfrm>
            <a:off x="228600" y="4191000"/>
            <a:ext cx="2286000" cy="2133600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5-Point Star 17"/>
          <p:cNvSpPr/>
          <p:nvPr/>
        </p:nvSpPr>
        <p:spPr>
          <a:xfrm>
            <a:off x="3429000" y="1676400"/>
            <a:ext cx="2286000" cy="2133600"/>
          </a:xfrm>
          <a:prstGeom prst="star5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810000" y="2514600"/>
            <a:ext cx="152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Emraan Hashmi and Parveen Shahani</a:t>
            </a:r>
          </a:p>
          <a:p>
            <a:pPr algn="ctr"/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086600" y="48768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Rani Mukerji 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5800" y="5029200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John Abraham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dirty="0" smtClean="0"/>
              <a:t>Stars: Biggest Actor &amp; Actress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04800" y="1295400"/>
            <a:ext cx="3810000" cy="4525963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John Abraham</a:t>
            </a:r>
          </a:p>
          <a:p>
            <a:r>
              <a:rPr lang="en-US" dirty="0" smtClean="0"/>
              <a:t>“Bollywood Heartthrob”</a:t>
            </a:r>
          </a:p>
          <a:p>
            <a:r>
              <a:rPr lang="en-US" dirty="0" smtClean="0"/>
              <a:t>Model turned actor</a:t>
            </a:r>
          </a:p>
          <a:p>
            <a:r>
              <a:rPr lang="en-US" i="1" dirty="0" smtClean="0"/>
              <a:t>Jism </a:t>
            </a:r>
            <a:r>
              <a:rPr lang="en-US" dirty="0" smtClean="0"/>
              <a:t>2003</a:t>
            </a:r>
          </a:p>
          <a:p>
            <a:r>
              <a:rPr lang="en-US" dirty="0" smtClean="0"/>
              <a:t>Known by talent, not by name or face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248400" y="1219200"/>
            <a:ext cx="2895600" cy="4525963"/>
          </a:xfrm>
        </p:spPr>
        <p:txBody>
          <a:bodyPr/>
          <a:lstStyle/>
          <a:p>
            <a:pPr>
              <a:buNone/>
            </a:pPr>
            <a:r>
              <a:rPr lang="en-US" u="sng" dirty="0" smtClean="0"/>
              <a:t>Rani Mukerji</a:t>
            </a:r>
          </a:p>
          <a:p>
            <a:r>
              <a:rPr lang="en-US" dirty="0" smtClean="0"/>
              <a:t>Returned to </a:t>
            </a:r>
          </a:p>
          <a:p>
            <a:pPr>
              <a:buNone/>
            </a:pPr>
            <a:r>
              <a:rPr lang="en-US" dirty="0" smtClean="0"/>
              <a:t>college after</a:t>
            </a:r>
          </a:p>
          <a:p>
            <a:pPr>
              <a:buNone/>
            </a:pPr>
            <a:r>
              <a:rPr lang="en-US" dirty="0" smtClean="0"/>
              <a:t>making a movie</a:t>
            </a:r>
          </a:p>
          <a:p>
            <a:r>
              <a:rPr lang="en-US" i="1" dirty="0" smtClean="0"/>
              <a:t>Hum Tum </a:t>
            </a:r>
            <a:r>
              <a:rPr lang="en-US" dirty="0" smtClean="0"/>
              <a:t>2004</a:t>
            </a:r>
          </a:p>
          <a:p>
            <a:r>
              <a:rPr lang="en-US" i="1" dirty="0" smtClean="0"/>
              <a:t>Yuva </a:t>
            </a:r>
            <a:r>
              <a:rPr lang="en-US" dirty="0" smtClean="0"/>
              <a:t>2004</a:t>
            </a:r>
          </a:p>
          <a:p>
            <a:endParaRPr lang="en-US" sz="2400" i="1" dirty="0" smtClean="0"/>
          </a:p>
          <a:p>
            <a:endParaRPr lang="en-US" dirty="0"/>
          </a:p>
        </p:txBody>
      </p:sp>
      <p:pic>
        <p:nvPicPr>
          <p:cNvPr id="6" name="Picture 10" descr="[3+John+Abraham.jpg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914400"/>
            <a:ext cx="2057400" cy="2785403"/>
          </a:xfrm>
          <a:prstGeom prst="rect">
            <a:avLst/>
          </a:prstGeom>
          <a:noFill/>
        </p:spPr>
      </p:pic>
      <p:pic>
        <p:nvPicPr>
          <p:cNvPr id="2050" name="Picture 2" descr="Rani Mukerji"/>
          <p:cNvPicPr>
            <a:picLocks noChangeAspect="1" noChangeArrowheads="1"/>
          </p:cNvPicPr>
          <p:nvPr/>
        </p:nvPicPr>
        <p:blipFill>
          <a:blip r:embed="rId3" cstate="print"/>
          <a:srcRect r="13944"/>
          <a:stretch>
            <a:fillRect/>
          </a:stretch>
        </p:blipFill>
        <p:spPr bwMode="auto">
          <a:xfrm>
            <a:off x="4267200" y="3886200"/>
            <a:ext cx="1981200" cy="2760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Stars: Biggest Couple</a:t>
            </a:r>
            <a:br>
              <a:rPr lang="en-US" dirty="0" smtClean="0"/>
            </a:br>
            <a:r>
              <a:rPr lang="en-US" sz="4000" u="sng" dirty="0" smtClean="0">
                <a:cs typeface="Times New Roman" pitchFamily="18" charset="0"/>
              </a:rPr>
              <a:t>Emraan Hashmi and Parveen Shahani</a:t>
            </a:r>
            <a:r>
              <a:rPr lang="en-US" u="sng" dirty="0" smtClean="0">
                <a:cs typeface="Times New Roman" pitchFamily="18" charset="0"/>
              </a:rPr>
              <a:t/>
            </a:r>
            <a:br>
              <a:rPr lang="en-US" u="sng" dirty="0" smtClean="0"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4495800" cy="5029200"/>
          </a:xfrm>
        </p:spPr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>Emraan known as “the serial kisser”</a:t>
            </a:r>
          </a:p>
          <a:p>
            <a:r>
              <a:rPr lang="en-US" dirty="0" smtClean="0">
                <a:cs typeface="Times New Roman" pitchFamily="18" charset="0"/>
              </a:rPr>
              <a:t>Marriage works because she can look past his constant kissing and “flirtatious” attitude in his movies</a:t>
            </a:r>
          </a:p>
          <a:p>
            <a:r>
              <a:rPr lang="en-US" dirty="0" smtClean="0">
                <a:cs typeface="Times New Roman" pitchFamily="18" charset="0"/>
              </a:rPr>
              <a:t>No longer “Bollywood’s Most Eligible Bachelor”</a:t>
            </a:r>
          </a:p>
        </p:txBody>
      </p:sp>
      <p:pic>
        <p:nvPicPr>
          <p:cNvPr id="4" name="Picture 14" descr="http://i.indiafm.com/img/feature/06/dec/emraan1.jpg"/>
          <p:cNvPicPr>
            <a:picLocks noChangeAspect="1" noChangeArrowheads="1"/>
          </p:cNvPicPr>
          <p:nvPr/>
        </p:nvPicPr>
        <p:blipFill>
          <a:blip r:embed="rId2" cstate="print"/>
          <a:srcRect b="18286"/>
          <a:stretch>
            <a:fillRect/>
          </a:stretch>
        </p:blipFill>
        <p:spPr bwMode="auto">
          <a:xfrm>
            <a:off x="4953000" y="1905000"/>
            <a:ext cx="3581400" cy="29265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116887" cy="1362075"/>
          </a:xfrm>
        </p:spPr>
        <p:txBody>
          <a:bodyPr>
            <a:normAutofit/>
          </a:bodyPr>
          <a:lstStyle/>
          <a:p>
            <a:r>
              <a:rPr lang="en-US" sz="4400" b="0" dirty="0" smtClean="0"/>
              <a:t>Modern Bollywood Analysis:</a:t>
            </a:r>
            <a:endParaRPr lang="en-US" sz="4400" b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2743200"/>
            <a:ext cx="7772400" cy="1500187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400" dirty="0" smtClean="0"/>
              <a:t>HULCHUL (12 </a:t>
            </a:r>
            <a:r>
              <a:rPr lang="en-US" sz="4400" dirty="0" err="1" smtClean="0"/>
              <a:t>mins</a:t>
            </a:r>
            <a:r>
              <a:rPr lang="en-US" sz="4400" smtClean="0"/>
              <a:t> 26 sec)</a:t>
            </a:r>
          </a:p>
          <a:p>
            <a:pPr algn="ctr"/>
            <a:r>
              <a:rPr lang="en-US" sz="4400" smtClean="0"/>
              <a:t> </a:t>
            </a:r>
            <a:endParaRPr lang="en-US" sz="4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FFFFFF"/>
      </a:dk1>
      <a:lt1>
        <a:sysClr val="window" lastClr="FFFFFF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286</Words>
  <Application>Microsoft Office PowerPoint</Application>
  <PresentationFormat>On-screen Show (4:3)</PresentationFormat>
  <Paragraphs>67</Paragraphs>
  <Slides>10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Bollywood:</vt:lpstr>
      <vt:lpstr>History of Bollywood</vt:lpstr>
      <vt:lpstr>History of Bollywood Movies</vt:lpstr>
      <vt:lpstr>Timeline of Bollywood Movies</vt:lpstr>
      <vt:lpstr>Modern Bollywood Analysis:</vt:lpstr>
      <vt:lpstr>Modern Bollywood Analysis:</vt:lpstr>
      <vt:lpstr>Stars: Biggest Actor &amp; Actress</vt:lpstr>
      <vt:lpstr>Stars: Biggest Couple Emraan Hashmi and Parveen Shahani </vt:lpstr>
      <vt:lpstr>Modern Bollywood Analysis:</vt:lpstr>
      <vt:lpstr>Hulchul: Section 1</vt:lpstr>
    </vt:vector>
  </TitlesOfParts>
  <Company>York Country Day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Bollywood:</dc:title>
  <dc:creator>user</dc:creator>
  <cp:lastModifiedBy>user</cp:lastModifiedBy>
  <cp:revision>26</cp:revision>
  <dcterms:created xsi:type="dcterms:W3CDTF">2010-02-03T16:04:50Z</dcterms:created>
  <dcterms:modified xsi:type="dcterms:W3CDTF">2010-02-19T13:41:51Z</dcterms:modified>
</cp:coreProperties>
</file>